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5E33A6-2CE2-4370-9485-7C4A61C02461}" type="datetimeFigureOut">
              <a:rPr lang="en-US" smtClean="0"/>
              <a:t>8/28/2020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03C344-29ED-4326-9A0A-2477F14B9AE2}" type="slidenum">
              <a:rPr lang="en-US" smtClean="0"/>
              <a:t>‹#›</a:t>
            </a:fld>
            <a:endParaRPr lang="en-US"/>
          </a:p>
        </p:txBody>
      </p:sp>
    </p:spTree>
    <p:extLst>
      <p:ext uri="{BB962C8B-B14F-4D97-AF65-F5344CB8AC3E}">
        <p14:creationId xmlns:p14="http://schemas.microsoft.com/office/powerpoint/2010/main" val="3591896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 welcome to my presentation.</a:t>
            </a:r>
            <a:endParaRPr lang="en-US" dirty="0"/>
          </a:p>
        </p:txBody>
      </p:sp>
      <p:sp>
        <p:nvSpPr>
          <p:cNvPr id="4" name="Slide Number Placeholder 3"/>
          <p:cNvSpPr>
            <a:spLocks noGrp="1"/>
          </p:cNvSpPr>
          <p:nvPr>
            <p:ph type="sldNum" sz="quarter" idx="10"/>
          </p:nvPr>
        </p:nvSpPr>
        <p:spPr/>
        <p:txBody>
          <a:bodyPr/>
          <a:lstStyle/>
          <a:p>
            <a:fld id="{AD03C344-29ED-4326-9A0A-2477F14B9AE2}" type="slidenum">
              <a:rPr lang="en-US" smtClean="0"/>
              <a:t>1</a:t>
            </a:fld>
            <a:endParaRPr lang="en-US"/>
          </a:p>
        </p:txBody>
      </p:sp>
    </p:spTree>
    <p:extLst>
      <p:ext uri="{BB962C8B-B14F-4D97-AF65-F5344CB8AC3E}">
        <p14:creationId xmlns:p14="http://schemas.microsoft.com/office/powerpoint/2010/main" val="2572368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chemical engineer is supposed to come up with chemical methods that can be used in industry to transform raw materials to finished products that can be consumed by people or animals to achieve a proven result. They are supposed to develop designs that can promote safe and convenient production methods, designs for pollution control for industries, and also the economic value of resources. Occasionally, the chemical engineers may be tasked with the duty of designing and construction of a plant as a project engineer where their roles become more economical.</a:t>
            </a:r>
          </a:p>
          <a:p>
            <a:endParaRPr lang="en-US" dirty="0"/>
          </a:p>
        </p:txBody>
      </p:sp>
      <p:sp>
        <p:nvSpPr>
          <p:cNvPr id="4" name="Slide Number Placeholder 3"/>
          <p:cNvSpPr>
            <a:spLocks noGrp="1"/>
          </p:cNvSpPr>
          <p:nvPr>
            <p:ph type="sldNum" sz="quarter" idx="10"/>
          </p:nvPr>
        </p:nvSpPr>
        <p:spPr/>
        <p:txBody>
          <a:bodyPr/>
          <a:lstStyle/>
          <a:p>
            <a:fld id="{AD03C344-29ED-4326-9A0A-2477F14B9AE2}" type="slidenum">
              <a:rPr lang="en-US" smtClean="0"/>
              <a:t>2</a:t>
            </a:fld>
            <a:endParaRPr lang="en-US"/>
          </a:p>
        </p:txBody>
      </p:sp>
    </p:spTree>
    <p:extLst>
      <p:ext uri="{BB962C8B-B14F-4D97-AF65-F5344CB8AC3E}">
        <p14:creationId xmlns:p14="http://schemas.microsoft.com/office/powerpoint/2010/main" val="2587853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For one to be qualified as a chemical engineer, they must meet the minimum qualifications which are: having a bachelor’s degree in chemical engineering from a recognized school, get a license to practice after meeting the minimum requirements supervised by professional engineers, one should have basic knowledge in the field of trigonometry and also developed skills of research and problem-solving. These qualifications may be changed or customized to different organizations. </a:t>
            </a:r>
          </a:p>
          <a:p>
            <a:endParaRPr lang="en-US" dirty="0"/>
          </a:p>
        </p:txBody>
      </p:sp>
      <p:sp>
        <p:nvSpPr>
          <p:cNvPr id="4" name="Slide Number Placeholder 3"/>
          <p:cNvSpPr>
            <a:spLocks noGrp="1"/>
          </p:cNvSpPr>
          <p:nvPr>
            <p:ph type="sldNum" sz="quarter" idx="10"/>
          </p:nvPr>
        </p:nvSpPr>
        <p:spPr/>
        <p:txBody>
          <a:bodyPr/>
          <a:lstStyle/>
          <a:p>
            <a:fld id="{AD03C344-29ED-4326-9A0A-2477F14B9AE2}" type="slidenum">
              <a:rPr lang="en-US" smtClean="0"/>
              <a:t>3</a:t>
            </a:fld>
            <a:endParaRPr lang="en-US"/>
          </a:p>
        </p:txBody>
      </p:sp>
    </p:spTree>
    <p:extLst>
      <p:ext uri="{BB962C8B-B14F-4D97-AF65-F5344CB8AC3E}">
        <p14:creationId xmlns:p14="http://schemas.microsoft.com/office/powerpoint/2010/main" val="3317194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should choose this career because, unlike others, it has higher earnings that improve an individual's life standard. One also gets an opportunity to help in solving the common life problems enhancing their quality of life. And individual develops technical skills that make them handle the different physical task with specialized skills. One also develops personally and intellectually as a result of the opportunities in the sector.</a:t>
            </a:r>
          </a:p>
          <a:p>
            <a:endParaRPr lang="en-US" dirty="0"/>
          </a:p>
        </p:txBody>
      </p:sp>
      <p:sp>
        <p:nvSpPr>
          <p:cNvPr id="4" name="Slide Number Placeholder 3"/>
          <p:cNvSpPr>
            <a:spLocks noGrp="1"/>
          </p:cNvSpPr>
          <p:nvPr>
            <p:ph type="sldNum" sz="quarter" idx="10"/>
          </p:nvPr>
        </p:nvSpPr>
        <p:spPr/>
        <p:txBody>
          <a:bodyPr/>
          <a:lstStyle/>
          <a:p>
            <a:fld id="{AD03C344-29ED-4326-9A0A-2477F14B9AE2}" type="slidenum">
              <a:rPr lang="en-US" smtClean="0"/>
              <a:t>4</a:t>
            </a:fld>
            <a:endParaRPr lang="en-US"/>
          </a:p>
        </p:txBody>
      </p:sp>
    </p:spTree>
    <p:extLst>
      <p:ext uri="{BB962C8B-B14F-4D97-AF65-F5344CB8AC3E}">
        <p14:creationId xmlns:p14="http://schemas.microsoft.com/office/powerpoint/2010/main" val="299461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A0FE7AE-00C1-44D0-A489-7A7E4C3FDB09}"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BD938-A7C6-4F83-923C-1C8A5616A5AF}"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0FE7AE-00C1-44D0-A489-7A7E4C3FDB09}"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BD938-A7C6-4F83-923C-1C8A5616A5A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0FE7AE-00C1-44D0-A489-7A7E4C3FDB09}"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BD938-A7C6-4F83-923C-1C8A5616A5A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0FE7AE-00C1-44D0-A489-7A7E4C3FDB09}"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BD938-A7C6-4F83-923C-1C8A5616A5A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0FE7AE-00C1-44D0-A489-7A7E4C3FDB09}" type="datetimeFigureOut">
              <a:rPr lang="en-US" smtClean="0"/>
              <a:t>8/28/2020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BBD938-A7C6-4F83-923C-1C8A5616A5A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0FE7AE-00C1-44D0-A489-7A7E4C3FDB09}" type="datetimeFigureOut">
              <a:rPr lang="en-US" smtClean="0"/>
              <a:t>8/28/2020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BBD938-A7C6-4F83-923C-1C8A5616A5A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FE7AE-00C1-44D0-A489-7A7E4C3FDB09}" type="datetimeFigureOut">
              <a:rPr lang="en-US" smtClean="0"/>
              <a:t>8/28/2020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BBD938-A7C6-4F83-923C-1C8A5616A5A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0FE7AE-00C1-44D0-A489-7A7E4C3FDB09}" type="datetimeFigureOut">
              <a:rPr lang="en-US" smtClean="0"/>
              <a:t>8/28/2020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BD938-A7C6-4F83-923C-1C8A5616A5AF}"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DA0FE7AE-00C1-44D0-A489-7A7E4C3FDB09}" type="datetimeFigureOut">
              <a:rPr lang="en-US" smtClean="0"/>
              <a:t>8/28/2020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1BBD938-A7C6-4F83-923C-1C8A5616A5A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0FE7AE-00C1-44D0-A489-7A7E4C3FDB09}" type="datetimeFigureOut">
              <a:rPr lang="en-US" smtClean="0"/>
              <a:t>8/28/2020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BD938-A7C6-4F83-923C-1C8A5616A5A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0FE7AE-00C1-44D0-A489-7A7E4C3FDB09}" type="datetimeFigureOut">
              <a:rPr lang="en-US" smtClean="0"/>
              <a:t>8/28/2020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1BBD938-A7C6-4F83-923C-1C8A5616A5A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A0FE7AE-00C1-44D0-A489-7A7E4C3FDB09}" type="datetimeFigureOut">
              <a:rPr lang="en-US" smtClean="0"/>
              <a:t>8/28/2020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1BBD938-A7C6-4F83-923C-1C8A5616A5A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CHEMICAL ENGENEERING.</a:t>
            </a:r>
            <a:endParaRPr lang="en-US" dirty="0"/>
          </a:p>
        </p:txBody>
      </p:sp>
      <p:sp>
        <p:nvSpPr>
          <p:cNvPr id="3" name="Subtitle 2"/>
          <p:cNvSpPr>
            <a:spLocks noGrp="1"/>
          </p:cNvSpPr>
          <p:nvPr>
            <p:ph type="subTitle" idx="1"/>
          </p:nvPr>
        </p:nvSpPr>
        <p:spPr/>
        <p:txBody>
          <a:bodyPr/>
          <a:lstStyle/>
          <a:p>
            <a:r>
              <a:rPr lang="en-US" dirty="0" smtClean="0"/>
              <a:t>Why it is the best career.</a:t>
            </a:r>
            <a:endParaRPr lang="en-US" dirty="0"/>
          </a:p>
        </p:txBody>
      </p:sp>
    </p:spTree>
    <p:extLst>
      <p:ext uri="{BB962C8B-B14F-4D97-AF65-F5344CB8AC3E}">
        <p14:creationId xmlns:p14="http://schemas.microsoft.com/office/powerpoint/2010/main" val="494843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About chemical engineering. </a:t>
            </a:r>
          </a:p>
        </p:txBody>
      </p:sp>
      <p:sp>
        <p:nvSpPr>
          <p:cNvPr id="3" name="Content Placeholder 2"/>
          <p:cNvSpPr>
            <a:spLocks noGrp="1"/>
          </p:cNvSpPr>
          <p:nvPr>
            <p:ph idx="1"/>
          </p:nvPr>
        </p:nvSpPr>
        <p:spPr/>
        <p:txBody>
          <a:bodyPr>
            <a:normAutofit fontScale="85000" lnSpcReduction="10000"/>
          </a:bodyPr>
          <a:lstStyle/>
          <a:p>
            <a:r>
              <a:rPr lang="en-US" dirty="0"/>
              <a:t>They use the knowledge from chemistry and other sciences to solve the production processes' challenges, mainly in industries dealing with large scale production.</a:t>
            </a:r>
          </a:p>
          <a:p>
            <a:r>
              <a:rPr lang="en-US" dirty="0"/>
              <a:t>Use chemical formulas and other scientific theories in commercial use by designing cost-effective, profitable, and safe production methods.</a:t>
            </a:r>
          </a:p>
          <a:p>
            <a:r>
              <a:rPr lang="en-US" dirty="0"/>
              <a:t>Participates in the improvement of life quality by promoting safe methods of production and pollution control.</a:t>
            </a:r>
          </a:p>
          <a:p>
            <a:r>
              <a:rPr lang="en-US" dirty="0"/>
              <a:t>Chemical project engineers establish models for chemical manufacturing processes.</a:t>
            </a:r>
          </a:p>
          <a:p>
            <a:endParaRPr lang="en-US" dirty="0"/>
          </a:p>
        </p:txBody>
      </p:sp>
    </p:spTree>
    <p:extLst>
      <p:ext uri="{BB962C8B-B14F-4D97-AF65-F5344CB8AC3E}">
        <p14:creationId xmlns:p14="http://schemas.microsoft.com/office/powerpoint/2010/main" val="2308655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Qualifications </a:t>
            </a:r>
            <a:r>
              <a:rPr lang="en-US" dirty="0" smtClean="0"/>
              <a:t>and skills.</a:t>
            </a:r>
            <a:endParaRPr lang="en-US" dirty="0"/>
          </a:p>
        </p:txBody>
      </p:sp>
      <p:sp>
        <p:nvSpPr>
          <p:cNvPr id="3" name="Content Placeholder 2"/>
          <p:cNvSpPr>
            <a:spLocks noGrp="1"/>
          </p:cNvSpPr>
          <p:nvPr>
            <p:ph idx="1"/>
          </p:nvPr>
        </p:nvSpPr>
        <p:spPr/>
        <p:txBody>
          <a:bodyPr>
            <a:normAutofit lnSpcReduction="10000"/>
          </a:bodyPr>
          <a:lstStyle/>
          <a:p>
            <a:r>
              <a:rPr lang="en-US" dirty="0"/>
              <a:t>Bachelor’s degree in chemical engineering for entry level and master’s or doctorate for advanced levels.</a:t>
            </a:r>
          </a:p>
          <a:p>
            <a:r>
              <a:rPr lang="en-US" dirty="0"/>
              <a:t>The license of practice from the professional organization of engineers.</a:t>
            </a:r>
          </a:p>
          <a:p>
            <a:r>
              <a:rPr lang="en-US" dirty="0"/>
              <a:t>Basic knowledge in chemistry and mathematics, especially trigonometry and calculus. </a:t>
            </a:r>
          </a:p>
          <a:p>
            <a:r>
              <a:rPr lang="en-US" dirty="0"/>
              <a:t>Research skills and passing state exams of the course. </a:t>
            </a:r>
          </a:p>
        </p:txBody>
      </p:sp>
    </p:spTree>
    <p:extLst>
      <p:ext uri="{BB962C8B-B14F-4D97-AF65-F5344CB8AC3E}">
        <p14:creationId xmlns:p14="http://schemas.microsoft.com/office/powerpoint/2010/main" val="345319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dirty="0"/>
              <a:t>why </a:t>
            </a:r>
            <a:r>
              <a:rPr lang="en-US" dirty="0" smtClean="0"/>
              <a:t>chemical engineering.</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Earnings or income is high in the profession compared to others. </a:t>
            </a:r>
          </a:p>
          <a:p>
            <a:r>
              <a:rPr lang="en-US" dirty="0"/>
              <a:t>Participate in improving the lives of other people, even in different parts of the world.</a:t>
            </a:r>
          </a:p>
          <a:p>
            <a:r>
              <a:rPr lang="en-US" dirty="0"/>
              <a:t>One can develop technical skills and experience that enable one to make an informed decision.</a:t>
            </a:r>
          </a:p>
          <a:p>
            <a:r>
              <a:rPr lang="en-US" dirty="0"/>
              <a:t>One can develop both intellectually and psychologically due to the opportunities in the sector.</a:t>
            </a:r>
          </a:p>
          <a:p>
            <a:endParaRPr lang="en-US" dirty="0"/>
          </a:p>
        </p:txBody>
      </p:sp>
    </p:spTree>
    <p:extLst>
      <p:ext uri="{BB962C8B-B14F-4D97-AF65-F5344CB8AC3E}">
        <p14:creationId xmlns:p14="http://schemas.microsoft.com/office/powerpoint/2010/main" val="20311572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7</TotalTime>
  <Words>464</Words>
  <Application>Microsoft Office PowerPoint</Application>
  <PresentationFormat>On-screen Show (4:3)</PresentationFormat>
  <Paragraphs>25</Paragraphs>
  <Slides>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Corbel</vt:lpstr>
      <vt:lpstr>Wingdings</vt:lpstr>
      <vt:lpstr>Wingdings 2</vt:lpstr>
      <vt:lpstr>Wingdings 3</vt:lpstr>
      <vt:lpstr>Module</vt:lpstr>
      <vt:lpstr>CHEMICAL ENGENEERING.</vt:lpstr>
      <vt:lpstr>About chemical engineering. </vt:lpstr>
      <vt:lpstr>Qualifications and skills.</vt:lpstr>
      <vt:lpstr>why chemical engineering.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ENGENEERING.</dc:title>
  <dc:creator>kanyi</dc:creator>
  <cp:lastModifiedBy>hp</cp:lastModifiedBy>
  <cp:revision>1</cp:revision>
  <dcterms:created xsi:type="dcterms:W3CDTF">2020-08-28T11:10:33Z</dcterms:created>
  <dcterms:modified xsi:type="dcterms:W3CDTF">2020-08-28T17:51:32Z</dcterms:modified>
</cp:coreProperties>
</file>